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73" r:id="rId10"/>
    <p:sldId id="274" r:id="rId11"/>
    <p:sldId id="276" r:id="rId12"/>
    <p:sldId id="265" r:id="rId13"/>
    <p:sldId id="275" r:id="rId14"/>
    <p:sldId id="277" r:id="rId15"/>
    <p:sldId id="267" r:id="rId16"/>
    <p:sldId id="270" r:id="rId17"/>
    <p:sldId id="266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2667000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lower-garden-color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8-20-43-28-5154ab708d45c-untitled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"/>
            <a:ext cx="5181600" cy="3550919"/>
          </a:xfrm>
          <a:prstGeom prst="rect">
            <a:avLst/>
          </a:prstGeom>
        </p:spPr>
      </p:pic>
      <p:pic>
        <p:nvPicPr>
          <p:cNvPr id="3" name="Picture 2" descr="gournadi-photo1-1.jpg"/>
          <p:cNvPicPr>
            <a:picLocks noChangeAspect="1"/>
          </p:cNvPicPr>
          <p:nvPr/>
        </p:nvPicPr>
        <p:blipFill>
          <a:blip r:embed="rId3"/>
          <a:srcRect b="10611"/>
          <a:stretch>
            <a:fillRect/>
          </a:stretch>
        </p:blipFill>
        <p:spPr>
          <a:xfrm>
            <a:off x="0" y="3505200"/>
            <a:ext cx="5174075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2286000"/>
            <a:ext cx="33528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নদী থেকে বালু উত্তোলন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qnvo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6787509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5638800"/>
            <a:ext cx="4038600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নদীর তীরে গাছ কাটা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245" r="19907" b="14184"/>
          <a:stretch>
            <a:fillRect/>
          </a:stretch>
        </p:blipFill>
        <p:spPr bwMode="auto">
          <a:xfrm>
            <a:off x="533400" y="228600"/>
            <a:ext cx="831969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791200" y="617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 ভাঙ্গন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8-08-16-55-47-03368480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34001" cy="3657601"/>
          </a:xfrm>
          <a:prstGeom prst="rect">
            <a:avLst/>
          </a:prstGeom>
        </p:spPr>
      </p:pic>
      <p:pic>
        <p:nvPicPr>
          <p:cNvPr id="3" name="Picture 2" descr="pekua-pic-15.-baribad-12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5334000" cy="3218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1101804"/>
            <a:ext cx="1676400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বন্যা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4736068"/>
            <a:ext cx="31242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বন্যায় নদী ভাঙ্গন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0502213702wMOHASEN ALL UP.jpg"/>
          <p:cNvPicPr>
            <a:picLocks noChangeAspect="1"/>
          </p:cNvPicPr>
          <p:nvPr/>
        </p:nvPicPr>
        <p:blipFill>
          <a:blip r:embed="rId2"/>
          <a:srcRect r="18110" b="10000"/>
          <a:stretch>
            <a:fillRect/>
          </a:stretch>
        </p:blipFill>
        <p:spPr>
          <a:xfrm>
            <a:off x="95956" y="152399"/>
            <a:ext cx="4628444" cy="3124201"/>
          </a:xfrm>
          <a:prstGeom prst="rect">
            <a:avLst/>
          </a:prstGeom>
        </p:spPr>
      </p:pic>
      <p:pic>
        <p:nvPicPr>
          <p:cNvPr id="4" name="Picture 3" descr="delhi-foot3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89228"/>
            <a:ext cx="4800600" cy="3492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514600"/>
            <a:ext cx="36576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হীন মানুষ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2514600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দলীয় কাজ-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132582"/>
            <a:ext cx="65532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নদী ভাঙ্গনে প্রাকৃতিক ও মানব সৃষ্ট কারন গুলোর তালিকা তৈরি কর।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2819400"/>
          <a:ext cx="6096000" cy="2971800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3048000"/>
                <a:gridCol w="3048000"/>
              </a:tblGrid>
              <a:tr h="594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24400" y="2819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মানবসৃষ্ট কারন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2895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কারন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30069"/>
            <a:ext cx="4495800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সংযোগ-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583359"/>
            <a:ext cx="5334000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ছাত্র ছাত্রীরা নিচু স্বরে পড়বে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76200"/>
            <a:ext cx="3733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382000" cy="1446550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নদী ভাঙ্গনের প্রাকৃতিক কারন গুলো কি কি তা লিখ? 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276600"/>
            <a:ext cx="7162800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২। বাংলাদেশে প্রতি বছর কত হেক্টর জমি নদী ভাঙ্গনের শিকার হয়?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05400"/>
            <a:ext cx="57150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৩।নদীতে যাদের ঘর বাড়ি ভেঙ্গে যায় তাদের কি কি সমস্যা হয়?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0"/>
            <a:ext cx="3200400" cy="11079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058650"/>
            <a:ext cx="8610600" cy="1446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 ভাঙ্গনে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 সৃষ্ট কারন গুলো কী কী তা   </a:t>
            </a:r>
          </a:p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ব্যাখ্যা কর ?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09600"/>
            <a:ext cx="2819400" cy="11079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f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8305800" cy="454467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4800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819400"/>
            <a:ext cx="6324600" cy="193899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নামঃশিল্পী রানী নাথ </a:t>
            </a:r>
          </a:p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শিক্ষক। </a:t>
            </a:r>
          </a:p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প্রতাপগঞ্জ সরকারী প্রাথমিক বিদ্যালয়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65537"/>
            <a:ext cx="3352800" cy="101566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শ্রেনী-পঞ্চম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743200" y="457200"/>
            <a:ext cx="3733800" cy="12954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2873514"/>
            <a:ext cx="533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বিষয়- বাংলাদেশ ও বিশ্বপরিচয় 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59359"/>
            <a:ext cx="5486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পাঠ-জলবায়ু এবং দুর্যোগ  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200400"/>
            <a:ext cx="5105400" cy="92333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পাঠ্যাংশ- নদী ভাঙ্গন  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3352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ফল-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43200"/>
            <a:ext cx="82296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নদী ভাঙ্গন মোকাবেলায় ইতিবাচক ভূমিকা গ্রহন করবে।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620161"/>
            <a:ext cx="6781800" cy="1323439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পরিবেশের উন্নয়ন ও সংরক্ষনে কার্যকরী ভূমিকা রাখতে পারবে। 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152400"/>
            <a:ext cx="3581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 সৃষ্টি -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1371600"/>
            <a:ext cx="8839200" cy="5410200"/>
            <a:chOff x="76200" y="1371600"/>
            <a:chExt cx="8839200" cy="5410200"/>
          </a:xfrm>
        </p:grpSpPr>
        <p:pic>
          <p:nvPicPr>
            <p:cNvPr id="5" name="Picture 4" descr="6934543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" y="1371600"/>
              <a:ext cx="4000500" cy="2736342"/>
            </a:xfrm>
            <a:prstGeom prst="rect">
              <a:avLst/>
            </a:prstGeom>
          </p:spPr>
        </p:pic>
        <p:pic>
          <p:nvPicPr>
            <p:cNvPr id="6" name="Picture 5" descr=",,,,,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0" y="1371600"/>
              <a:ext cx="4657725" cy="2743200"/>
            </a:xfrm>
            <a:prstGeom prst="rect">
              <a:avLst/>
            </a:prstGeom>
          </p:spPr>
        </p:pic>
        <p:pic>
          <p:nvPicPr>
            <p:cNvPr id="7" name="Picture 6" descr="...........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4114800"/>
              <a:ext cx="4067175" cy="2590800"/>
            </a:xfrm>
            <a:prstGeom prst="rect">
              <a:avLst/>
            </a:prstGeom>
          </p:spPr>
        </p:pic>
        <p:pic>
          <p:nvPicPr>
            <p:cNvPr id="8" name="Picture 7" descr="2259691467_0d1b37fc2f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800" y="4038600"/>
              <a:ext cx="4800600" cy="2743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219200"/>
            <a:ext cx="33528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352800"/>
            <a:ext cx="3657600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 ভাঙ্গন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072012022512pmBhola_nodi_vang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8" y="533400"/>
            <a:ext cx="9022492" cy="4769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5562600"/>
            <a:ext cx="3124200" cy="1015663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নদী ভাঙ্গন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0px-Wimereux_Spring_T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68"/>
            <a:ext cx="5105400" cy="3836344"/>
          </a:xfrm>
          <a:prstGeom prst="rect">
            <a:avLst/>
          </a:prstGeom>
        </p:spPr>
      </p:pic>
      <p:pic>
        <p:nvPicPr>
          <p:cNvPr id="6" name="Picture 5" descr="image_1091_169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5126182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990600"/>
            <a:ext cx="25908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জোয়ার  ভাটা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4648200"/>
            <a:ext cx="3276600" cy="15696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জলোচ্ছাস ভূমিকম্প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526</TotalTime>
  <Words>162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feni</dc:creator>
  <cp:lastModifiedBy>pti feni</cp:lastModifiedBy>
  <cp:revision>62</cp:revision>
  <dcterms:created xsi:type="dcterms:W3CDTF">2006-08-16T00:00:00Z</dcterms:created>
  <dcterms:modified xsi:type="dcterms:W3CDTF">2013-05-29T11:06:21Z</dcterms:modified>
</cp:coreProperties>
</file>